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sldIdLst>
    <p:sldId id="256" r:id="rId2"/>
  </p:sldIdLst>
  <p:sldSz cx="12192000" cy="6858000"/>
  <p:notesSz cx="6858000" cy="9144000"/>
  <p:defaultTextStyle>
    <a:defPPr>
      <a:defRPr lang="es-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588D05-01E5-44EE-955F-419EFEB06134}" v="7" dt="2024-06-04T16:58:12.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2" d="100"/>
          <a:sy n="42" d="100"/>
        </p:scale>
        <p:origin x="6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her Krumhansl" userId="8ebf013e6848f1b3" providerId="LiveId" clId="{A0588D05-01E5-44EE-955F-419EFEB06134}"/>
    <pc:docChg chg="custSel modSld">
      <pc:chgData name="Esther Krumhansl" userId="8ebf013e6848f1b3" providerId="LiveId" clId="{A0588D05-01E5-44EE-955F-419EFEB06134}" dt="2024-06-04T16:57:57.904" v="313" actId="790"/>
      <pc:docMkLst>
        <pc:docMk/>
      </pc:docMkLst>
      <pc:sldChg chg="addSp delSp modSp mod">
        <pc:chgData name="Esther Krumhansl" userId="8ebf013e6848f1b3" providerId="LiveId" clId="{A0588D05-01E5-44EE-955F-419EFEB06134}" dt="2024-06-04T16:57:57.904" v="313" actId="790"/>
        <pc:sldMkLst>
          <pc:docMk/>
          <pc:sldMk cId="282110654" sldId="256"/>
        </pc:sldMkLst>
        <pc:spChg chg="del mod">
          <ac:chgData name="Esther Krumhansl" userId="8ebf013e6848f1b3" providerId="LiveId" clId="{A0588D05-01E5-44EE-955F-419EFEB06134}" dt="2024-06-04T16:57:11.677" v="309" actId="478"/>
          <ac:spMkLst>
            <pc:docMk/>
            <pc:sldMk cId="282110654" sldId="256"/>
            <ac:spMk id="3" creationId="{77019705-8154-53B9-216E-777A7A8D2865}"/>
          </ac:spMkLst>
        </pc:spChg>
        <pc:spChg chg="mod">
          <ac:chgData name="Esther Krumhansl" userId="8ebf013e6848f1b3" providerId="LiveId" clId="{A0588D05-01E5-44EE-955F-419EFEB06134}" dt="2024-06-04T16:57:57.904" v="313" actId="790"/>
          <ac:spMkLst>
            <pc:docMk/>
            <pc:sldMk cId="282110654" sldId="256"/>
            <ac:spMk id="5" creationId="{F2A379B6-AFE9-49A3-AF28-688D30CACFB9}"/>
          </ac:spMkLst>
        </pc:spChg>
        <pc:spChg chg="add del mod">
          <ac:chgData name="Esther Krumhansl" userId="8ebf013e6848f1b3" providerId="LiveId" clId="{A0588D05-01E5-44EE-955F-419EFEB06134}" dt="2024-06-04T16:43:44.493" v="3" actId="478"/>
          <ac:spMkLst>
            <pc:docMk/>
            <pc:sldMk cId="282110654" sldId="256"/>
            <ac:spMk id="6" creationId="{8C018A0C-BA1E-46AE-30BE-307623EF41E7}"/>
          </ac:spMkLst>
        </pc:spChg>
        <pc:spChg chg="add">
          <ac:chgData name="Esther Krumhansl" userId="8ebf013e6848f1b3" providerId="LiveId" clId="{A0588D05-01E5-44EE-955F-419EFEB06134}" dt="2024-06-04T16:55:38.763" v="221" actId="26606"/>
          <ac:spMkLst>
            <pc:docMk/>
            <pc:sldMk cId="282110654" sldId="256"/>
            <ac:spMk id="15" creationId="{86FF76B9-219D-4469-AF87-0236D29032F1}"/>
          </ac:spMkLst>
        </pc:spChg>
        <pc:spChg chg="add">
          <ac:chgData name="Esther Krumhansl" userId="8ebf013e6848f1b3" providerId="LiveId" clId="{A0588D05-01E5-44EE-955F-419EFEB06134}" dt="2024-06-04T16:55:38.763" v="221" actId="26606"/>
          <ac:spMkLst>
            <pc:docMk/>
            <pc:sldMk cId="282110654" sldId="256"/>
            <ac:spMk id="21" creationId="{2E80C965-DB6D-4F81-9E9E-B027384D0BD6}"/>
          </ac:spMkLst>
        </pc:spChg>
        <pc:spChg chg="add">
          <ac:chgData name="Esther Krumhansl" userId="8ebf013e6848f1b3" providerId="LiveId" clId="{A0588D05-01E5-44EE-955F-419EFEB06134}" dt="2024-06-04T16:55:38.763" v="221" actId="26606"/>
          <ac:spMkLst>
            <pc:docMk/>
            <pc:sldMk cId="282110654" sldId="256"/>
            <ac:spMk id="23" creationId="{633C5E46-DAC5-4661-9C87-22B08E2A512F}"/>
          </ac:spMkLst>
        </pc:spChg>
        <pc:grpChg chg="add">
          <ac:chgData name="Esther Krumhansl" userId="8ebf013e6848f1b3" providerId="LiveId" clId="{A0588D05-01E5-44EE-955F-419EFEB06134}" dt="2024-06-04T16:55:38.763" v="221" actId="26606"/>
          <ac:grpSpMkLst>
            <pc:docMk/>
            <pc:sldMk cId="282110654" sldId="256"/>
            <ac:grpSpMk id="17" creationId="{DB88BD78-87E1-424D-B479-C37D8E41B12E}"/>
          </ac:grpSpMkLst>
        </pc:grpChg>
        <pc:picChg chg="del">
          <ac:chgData name="Esther Krumhansl" userId="8ebf013e6848f1b3" providerId="LiveId" clId="{A0588D05-01E5-44EE-955F-419EFEB06134}" dt="2024-06-04T16:42:39.616" v="0" actId="478"/>
          <ac:picMkLst>
            <pc:docMk/>
            <pc:sldMk cId="282110654" sldId="256"/>
            <ac:picMk id="2" creationId="{BAB03481-3DDB-534D-7EE9-CFC3BC79C264}"/>
          </ac:picMkLst>
        </pc:picChg>
        <pc:picChg chg="add mod">
          <ac:chgData name="Esther Krumhansl" userId="8ebf013e6848f1b3" providerId="LiveId" clId="{A0588D05-01E5-44EE-955F-419EFEB06134}" dt="2024-06-04T16:55:53.224" v="223" actId="1076"/>
          <ac:picMkLst>
            <pc:docMk/>
            <pc:sldMk cId="282110654" sldId="256"/>
            <ac:picMk id="8" creationId="{F29550B5-BD8A-1B17-250D-C7852D9EB402}"/>
          </ac:picMkLst>
        </pc:picChg>
        <pc:picChg chg="add mod">
          <ac:chgData name="Esther Krumhansl" userId="8ebf013e6848f1b3" providerId="LiveId" clId="{A0588D05-01E5-44EE-955F-419EFEB06134}" dt="2024-06-04T16:55:49.276" v="222" actId="1076"/>
          <ac:picMkLst>
            <pc:docMk/>
            <pc:sldMk cId="282110654" sldId="256"/>
            <ac:picMk id="10" creationId="{9374C172-C00D-377A-6A94-271CD45DF79B}"/>
          </ac:picMkLst>
        </pc:picChg>
      </pc:sldChg>
    </pc:docChg>
  </pc:docChgLst>
  <pc:docChgLst>
    <pc:chgData name="Esther Krumhansl" userId="8ebf013e6848f1b3" providerId="LiveId" clId="{3F237EDA-011C-49AE-A832-72EFFE9DAFD2}"/>
    <pc:docChg chg="undo custSel modSld">
      <pc:chgData name="Esther Krumhansl" userId="8ebf013e6848f1b3" providerId="LiveId" clId="{3F237EDA-011C-49AE-A832-72EFFE9DAFD2}" dt="2023-06-01T17:02:18.645" v="70" actId="1076"/>
      <pc:docMkLst>
        <pc:docMk/>
      </pc:docMkLst>
      <pc:sldChg chg="addSp delSp modSp mod delDesignElem">
        <pc:chgData name="Esther Krumhansl" userId="8ebf013e6848f1b3" providerId="LiveId" clId="{3F237EDA-011C-49AE-A832-72EFFE9DAFD2}" dt="2023-06-01T17:02:18.645" v="70" actId="1076"/>
        <pc:sldMkLst>
          <pc:docMk/>
          <pc:sldMk cId="282110654" sldId="256"/>
        </pc:sldMkLst>
        <pc:spChg chg="add mod">
          <ac:chgData name="Esther Krumhansl" userId="8ebf013e6848f1b3" providerId="LiveId" clId="{3F237EDA-011C-49AE-A832-72EFFE9DAFD2}" dt="2023-06-01T17:02:18.645" v="70" actId="1076"/>
          <ac:spMkLst>
            <pc:docMk/>
            <pc:sldMk cId="282110654" sldId="256"/>
            <ac:spMk id="3" creationId="{77019705-8154-53B9-216E-777A7A8D2865}"/>
          </ac:spMkLst>
        </pc:spChg>
        <pc:spChg chg="mod">
          <ac:chgData name="Esther Krumhansl" userId="8ebf013e6848f1b3" providerId="LiveId" clId="{3F237EDA-011C-49AE-A832-72EFFE9DAFD2}" dt="2023-06-01T17:02:00.916" v="68" actId="1035"/>
          <ac:spMkLst>
            <pc:docMk/>
            <pc:sldMk cId="282110654" sldId="256"/>
            <ac:spMk id="5" creationId="{F2A379B6-AFE9-49A3-AF28-688D30CACFB9}"/>
          </ac:spMkLst>
        </pc:spChg>
        <pc:spChg chg="del">
          <ac:chgData name="Esther Krumhansl" userId="8ebf013e6848f1b3" providerId="LiveId" clId="{3F237EDA-011C-49AE-A832-72EFFE9DAFD2}" dt="2023-06-01T16:56:08.381" v="2"/>
          <ac:spMkLst>
            <pc:docMk/>
            <pc:sldMk cId="282110654" sldId="256"/>
            <ac:spMk id="10" creationId="{F3060C83-F051-4F0E-ABAD-AA0DFC48B218}"/>
          </ac:spMkLst>
        </pc:spChg>
        <pc:spChg chg="del">
          <ac:chgData name="Esther Krumhansl" userId="8ebf013e6848f1b3" providerId="LiveId" clId="{3F237EDA-011C-49AE-A832-72EFFE9DAFD2}" dt="2023-06-01T16:56:08.381" v="2"/>
          <ac:spMkLst>
            <pc:docMk/>
            <pc:sldMk cId="282110654" sldId="256"/>
            <ac:spMk id="12" creationId="{83C98ABE-055B-441F-B07E-44F97F083C39}"/>
          </ac:spMkLst>
        </pc:spChg>
        <pc:spChg chg="del">
          <ac:chgData name="Esther Krumhansl" userId="8ebf013e6848f1b3" providerId="LiveId" clId="{3F237EDA-011C-49AE-A832-72EFFE9DAFD2}" dt="2023-06-01T16:56:08.381" v="2"/>
          <ac:spMkLst>
            <pc:docMk/>
            <pc:sldMk cId="282110654" sldId="256"/>
            <ac:spMk id="14" creationId="{29FDB030-9B49-4CED-8CCD-4D99382388AC}"/>
          </ac:spMkLst>
        </pc:spChg>
        <pc:spChg chg="del">
          <ac:chgData name="Esther Krumhansl" userId="8ebf013e6848f1b3" providerId="LiveId" clId="{3F237EDA-011C-49AE-A832-72EFFE9DAFD2}" dt="2023-06-01T16:56:08.381" v="2"/>
          <ac:spMkLst>
            <pc:docMk/>
            <pc:sldMk cId="282110654" sldId="256"/>
            <ac:spMk id="16" creationId="{3783CA14-24A1-485C-8B30-D6A5D87987AD}"/>
          </ac:spMkLst>
        </pc:spChg>
        <pc:spChg chg="del">
          <ac:chgData name="Esther Krumhansl" userId="8ebf013e6848f1b3" providerId="LiveId" clId="{3F237EDA-011C-49AE-A832-72EFFE9DAFD2}" dt="2023-06-01T16:56:08.381" v="2"/>
          <ac:spMkLst>
            <pc:docMk/>
            <pc:sldMk cId="282110654" sldId="256"/>
            <ac:spMk id="18" creationId="{9A97C86A-04D6-40F7-AE84-31AB43E6A846}"/>
          </ac:spMkLst>
        </pc:spChg>
        <pc:spChg chg="del">
          <ac:chgData name="Esther Krumhansl" userId="8ebf013e6848f1b3" providerId="LiveId" clId="{3F237EDA-011C-49AE-A832-72EFFE9DAFD2}" dt="2023-06-01T16:56:08.381" v="2"/>
          <ac:spMkLst>
            <pc:docMk/>
            <pc:sldMk cId="282110654" sldId="256"/>
            <ac:spMk id="20" creationId="{FF9F2414-84E8-453E-B1F3-389FDE8192D9}"/>
          </ac:spMkLst>
        </pc:spChg>
        <pc:spChg chg="del">
          <ac:chgData name="Esther Krumhansl" userId="8ebf013e6848f1b3" providerId="LiveId" clId="{3F237EDA-011C-49AE-A832-72EFFE9DAFD2}" dt="2023-06-01T16:56:08.381" v="2"/>
          <ac:spMkLst>
            <pc:docMk/>
            <pc:sldMk cId="282110654" sldId="256"/>
            <ac:spMk id="22" creationId="{3ECA69A1-7536-43AC-85EF-C7106179F5ED}"/>
          </ac:spMkLst>
        </pc:spChg>
        <pc:picChg chg="add mod">
          <ac:chgData name="Esther Krumhansl" userId="8ebf013e6848f1b3" providerId="LiveId" clId="{3F237EDA-011C-49AE-A832-72EFFE9DAFD2}" dt="2023-06-01T17:02:18.645" v="70" actId="1076"/>
          <ac:picMkLst>
            <pc:docMk/>
            <pc:sldMk cId="282110654" sldId="256"/>
            <ac:picMk id="2" creationId="{BAB03481-3DDB-534D-7EE9-CFC3BC79C264}"/>
          </ac:picMkLst>
        </pc:picChg>
        <pc:picChg chg="del">
          <ac:chgData name="Esther Krumhansl" userId="8ebf013e6848f1b3" providerId="LiveId" clId="{3F237EDA-011C-49AE-A832-72EFFE9DAFD2}" dt="2023-06-01T16:55:56.203" v="0" actId="478"/>
          <ac:picMkLst>
            <pc:docMk/>
            <pc:sldMk cId="282110654" sldId="256"/>
            <ac:picMk id="6" creationId="{91157936-9FA5-C672-9380-CC52BC73F3A1}"/>
          </ac:picMkLst>
        </pc:picChg>
      </pc:sldChg>
    </pc:docChg>
  </pc:docChgLst>
  <pc:docChgLst>
    <pc:chgData name="Esther Krumhansl" userId="8ebf013e6848f1b3" providerId="LiveId" clId="{E8B2F823-4B97-41A8-A1F6-8D6C7E7FF4E9}"/>
    <pc:docChg chg="undo custSel modSld">
      <pc:chgData name="Esther Krumhansl" userId="8ebf013e6848f1b3" providerId="LiveId" clId="{E8B2F823-4B97-41A8-A1F6-8D6C7E7FF4E9}" dt="2023-05-24T21:41:07.059" v="394" actId="20577"/>
      <pc:docMkLst>
        <pc:docMk/>
      </pc:docMkLst>
      <pc:sldChg chg="addSp delSp modSp mod setBg">
        <pc:chgData name="Esther Krumhansl" userId="8ebf013e6848f1b3" providerId="LiveId" clId="{E8B2F823-4B97-41A8-A1F6-8D6C7E7FF4E9}" dt="2023-05-24T21:41:07.059" v="394" actId="20577"/>
        <pc:sldMkLst>
          <pc:docMk/>
          <pc:sldMk cId="282110654" sldId="256"/>
        </pc:sldMkLst>
        <pc:spChg chg="mod">
          <ac:chgData name="Esther Krumhansl" userId="8ebf013e6848f1b3" providerId="LiveId" clId="{E8B2F823-4B97-41A8-A1F6-8D6C7E7FF4E9}" dt="2023-05-24T21:41:07.059" v="394" actId="20577"/>
          <ac:spMkLst>
            <pc:docMk/>
            <pc:sldMk cId="282110654" sldId="256"/>
            <ac:spMk id="5" creationId="{F2A379B6-AFE9-49A3-AF28-688D30CACFB9}"/>
          </ac:spMkLst>
        </pc:spChg>
        <pc:spChg chg="add">
          <ac:chgData name="Esther Krumhansl" userId="8ebf013e6848f1b3" providerId="LiveId" clId="{E8B2F823-4B97-41A8-A1F6-8D6C7E7FF4E9}" dt="2023-04-25T16:58:10.058" v="158" actId="26606"/>
          <ac:spMkLst>
            <pc:docMk/>
            <pc:sldMk cId="282110654" sldId="256"/>
            <ac:spMk id="10" creationId="{F3060C83-F051-4F0E-ABAD-AA0DFC48B218}"/>
          </ac:spMkLst>
        </pc:spChg>
        <pc:spChg chg="add">
          <ac:chgData name="Esther Krumhansl" userId="8ebf013e6848f1b3" providerId="LiveId" clId="{E8B2F823-4B97-41A8-A1F6-8D6C7E7FF4E9}" dt="2023-04-25T16:58:10.058" v="158" actId="26606"/>
          <ac:spMkLst>
            <pc:docMk/>
            <pc:sldMk cId="282110654" sldId="256"/>
            <ac:spMk id="12" creationId="{83C98ABE-055B-441F-B07E-44F97F083C39}"/>
          </ac:spMkLst>
        </pc:spChg>
        <pc:spChg chg="add">
          <ac:chgData name="Esther Krumhansl" userId="8ebf013e6848f1b3" providerId="LiveId" clId="{E8B2F823-4B97-41A8-A1F6-8D6C7E7FF4E9}" dt="2023-04-25T16:58:10.058" v="158" actId="26606"/>
          <ac:spMkLst>
            <pc:docMk/>
            <pc:sldMk cId="282110654" sldId="256"/>
            <ac:spMk id="14" creationId="{29FDB030-9B49-4CED-8CCD-4D99382388AC}"/>
          </ac:spMkLst>
        </pc:spChg>
        <pc:spChg chg="add">
          <ac:chgData name="Esther Krumhansl" userId="8ebf013e6848f1b3" providerId="LiveId" clId="{E8B2F823-4B97-41A8-A1F6-8D6C7E7FF4E9}" dt="2023-04-25T16:58:10.058" v="158" actId="26606"/>
          <ac:spMkLst>
            <pc:docMk/>
            <pc:sldMk cId="282110654" sldId="256"/>
            <ac:spMk id="16" creationId="{3783CA14-24A1-485C-8B30-D6A5D87987AD}"/>
          </ac:spMkLst>
        </pc:spChg>
        <pc:spChg chg="add">
          <ac:chgData name="Esther Krumhansl" userId="8ebf013e6848f1b3" providerId="LiveId" clId="{E8B2F823-4B97-41A8-A1F6-8D6C7E7FF4E9}" dt="2023-04-25T16:58:10.058" v="158" actId="26606"/>
          <ac:spMkLst>
            <pc:docMk/>
            <pc:sldMk cId="282110654" sldId="256"/>
            <ac:spMk id="18" creationId="{9A97C86A-04D6-40F7-AE84-31AB43E6A846}"/>
          </ac:spMkLst>
        </pc:spChg>
        <pc:spChg chg="add">
          <ac:chgData name="Esther Krumhansl" userId="8ebf013e6848f1b3" providerId="LiveId" clId="{E8B2F823-4B97-41A8-A1F6-8D6C7E7FF4E9}" dt="2023-04-25T16:58:10.058" v="158" actId="26606"/>
          <ac:spMkLst>
            <pc:docMk/>
            <pc:sldMk cId="282110654" sldId="256"/>
            <ac:spMk id="20" creationId="{FF9F2414-84E8-453E-B1F3-389FDE8192D9}"/>
          </ac:spMkLst>
        </pc:spChg>
        <pc:spChg chg="add">
          <ac:chgData name="Esther Krumhansl" userId="8ebf013e6848f1b3" providerId="LiveId" clId="{E8B2F823-4B97-41A8-A1F6-8D6C7E7FF4E9}" dt="2023-04-25T16:58:10.058" v="158" actId="26606"/>
          <ac:spMkLst>
            <pc:docMk/>
            <pc:sldMk cId="282110654" sldId="256"/>
            <ac:spMk id="22" creationId="{3ECA69A1-7536-43AC-85EF-C7106179F5ED}"/>
          </ac:spMkLst>
        </pc:spChg>
        <pc:picChg chg="del">
          <ac:chgData name="Esther Krumhansl" userId="8ebf013e6848f1b3" providerId="LiveId" clId="{E8B2F823-4B97-41A8-A1F6-8D6C7E7FF4E9}" dt="2023-04-25T16:20:05.576" v="1" actId="478"/>
          <ac:picMkLst>
            <pc:docMk/>
            <pc:sldMk cId="282110654" sldId="256"/>
            <ac:picMk id="2" creationId="{03DD844A-CC1D-4316-A440-11121A3E5E9F}"/>
          </ac:picMkLst>
        </pc:picChg>
        <pc:picChg chg="add del mod">
          <ac:chgData name="Esther Krumhansl" userId="8ebf013e6848f1b3" providerId="LiveId" clId="{E8B2F823-4B97-41A8-A1F6-8D6C7E7FF4E9}" dt="2023-05-24T21:34:04.536" v="205" actId="478"/>
          <ac:picMkLst>
            <pc:docMk/>
            <pc:sldMk cId="282110654" sldId="256"/>
            <ac:picMk id="3" creationId="{3B594AAF-F671-D9A6-64F0-C874F38224F8}"/>
          </ac:picMkLst>
        </pc:picChg>
        <pc:picChg chg="add del mod">
          <ac:chgData name="Esther Krumhansl" userId="8ebf013e6848f1b3" providerId="LiveId" clId="{E8B2F823-4B97-41A8-A1F6-8D6C7E7FF4E9}" dt="2023-05-24T21:34:03.660" v="204" actId="478"/>
          <ac:picMkLst>
            <pc:docMk/>
            <pc:sldMk cId="282110654" sldId="256"/>
            <ac:picMk id="4" creationId="{77842531-7000-D9E6-4B39-6539848DFD7B}"/>
          </ac:picMkLst>
        </pc:picChg>
        <pc:picChg chg="add mod">
          <ac:chgData name="Esther Krumhansl" userId="8ebf013e6848f1b3" providerId="LiveId" clId="{E8B2F823-4B97-41A8-A1F6-8D6C7E7FF4E9}" dt="2023-05-24T21:36:12.458" v="241" actId="1037"/>
          <ac:picMkLst>
            <pc:docMk/>
            <pc:sldMk cId="282110654" sldId="256"/>
            <ac:picMk id="6" creationId="{91157936-9FA5-C672-9380-CC52BC73F3A1}"/>
          </ac:picMkLst>
        </pc:picChg>
        <pc:picChg chg="del">
          <ac:chgData name="Esther Krumhansl" userId="8ebf013e6848f1b3" providerId="LiveId" clId="{E8B2F823-4B97-41A8-A1F6-8D6C7E7FF4E9}" dt="2023-04-25T16:20:09.324" v="2" actId="478"/>
          <ac:picMkLst>
            <pc:docMk/>
            <pc:sldMk cId="282110654" sldId="256"/>
            <ac:picMk id="1027" creationId="{1F6CFDA9-B4EF-4DE5-911F-53824E793DA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8F62-440B-1AC2-6DFA-2FE9B3CD6E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PR"/>
          </a:p>
        </p:txBody>
      </p:sp>
      <p:sp>
        <p:nvSpPr>
          <p:cNvPr id="3" name="Subtitle 2">
            <a:extLst>
              <a:ext uri="{FF2B5EF4-FFF2-40B4-BE49-F238E27FC236}">
                <a16:creationId xmlns:a16="http://schemas.microsoft.com/office/drawing/2014/main" id="{E56AE4A1-757B-C775-4D17-9EE57D1EB5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PR"/>
          </a:p>
        </p:txBody>
      </p:sp>
      <p:sp>
        <p:nvSpPr>
          <p:cNvPr id="4" name="Date Placeholder 3">
            <a:extLst>
              <a:ext uri="{FF2B5EF4-FFF2-40B4-BE49-F238E27FC236}">
                <a16:creationId xmlns:a16="http://schemas.microsoft.com/office/drawing/2014/main" id="{C8800D34-0022-D2CA-5BA7-1794EE2F16B9}"/>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46730BC6-1C5F-3485-A3DB-4D8079D79317}"/>
              </a:ext>
            </a:extLst>
          </p:cNvPr>
          <p:cNvSpPr>
            <a:spLocks noGrp="1"/>
          </p:cNvSpPr>
          <p:nvPr>
            <p:ph type="ftr" sz="quarter" idx="11"/>
          </p:nvPr>
        </p:nvSpPr>
        <p:spPr/>
        <p:txBody>
          <a:bodyPr/>
          <a:lstStyle/>
          <a:p>
            <a:endParaRPr lang="es-PR"/>
          </a:p>
        </p:txBody>
      </p:sp>
      <p:sp>
        <p:nvSpPr>
          <p:cNvPr id="6" name="Slide Number Placeholder 5">
            <a:extLst>
              <a:ext uri="{FF2B5EF4-FFF2-40B4-BE49-F238E27FC236}">
                <a16:creationId xmlns:a16="http://schemas.microsoft.com/office/drawing/2014/main" id="{1E700591-05A1-C48C-FEE0-2333978562F5}"/>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410101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F588-40B0-1B5E-CBFC-BB0B968D104E}"/>
              </a:ext>
            </a:extLst>
          </p:cNvPr>
          <p:cNvSpPr>
            <a:spLocks noGrp="1"/>
          </p:cNvSpPr>
          <p:nvPr>
            <p:ph type="title"/>
          </p:nvPr>
        </p:nvSpPr>
        <p:spPr/>
        <p:txBody>
          <a:bodyPr/>
          <a:lstStyle/>
          <a:p>
            <a:r>
              <a:rPr lang="en-US"/>
              <a:t>Click to edit Master title style</a:t>
            </a:r>
            <a:endParaRPr lang="es-PR"/>
          </a:p>
        </p:txBody>
      </p:sp>
      <p:sp>
        <p:nvSpPr>
          <p:cNvPr id="3" name="Vertical Text Placeholder 2">
            <a:extLst>
              <a:ext uri="{FF2B5EF4-FFF2-40B4-BE49-F238E27FC236}">
                <a16:creationId xmlns:a16="http://schemas.microsoft.com/office/drawing/2014/main" id="{035CDBD2-669B-9A6D-CF0F-26182CC1A9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Date Placeholder 3">
            <a:extLst>
              <a:ext uri="{FF2B5EF4-FFF2-40B4-BE49-F238E27FC236}">
                <a16:creationId xmlns:a16="http://schemas.microsoft.com/office/drawing/2014/main" id="{69189357-EB4A-00E7-BAA2-30C11AAD8901}"/>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B1A8DEE5-7838-FE7D-1C9C-30A7980EAECB}"/>
              </a:ext>
            </a:extLst>
          </p:cNvPr>
          <p:cNvSpPr>
            <a:spLocks noGrp="1"/>
          </p:cNvSpPr>
          <p:nvPr>
            <p:ph type="ftr" sz="quarter" idx="11"/>
          </p:nvPr>
        </p:nvSpPr>
        <p:spPr/>
        <p:txBody>
          <a:bodyPr/>
          <a:lstStyle/>
          <a:p>
            <a:endParaRPr lang="es-PR"/>
          </a:p>
        </p:txBody>
      </p:sp>
      <p:sp>
        <p:nvSpPr>
          <p:cNvPr id="6" name="Slide Number Placeholder 5">
            <a:extLst>
              <a:ext uri="{FF2B5EF4-FFF2-40B4-BE49-F238E27FC236}">
                <a16:creationId xmlns:a16="http://schemas.microsoft.com/office/drawing/2014/main" id="{614B3ED3-8BF2-B2BE-5274-B3228F934D2F}"/>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218383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0F8DCE-25FF-1FFB-9FFB-D60B30F082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PR"/>
          </a:p>
        </p:txBody>
      </p:sp>
      <p:sp>
        <p:nvSpPr>
          <p:cNvPr id="3" name="Vertical Text Placeholder 2">
            <a:extLst>
              <a:ext uri="{FF2B5EF4-FFF2-40B4-BE49-F238E27FC236}">
                <a16:creationId xmlns:a16="http://schemas.microsoft.com/office/drawing/2014/main" id="{51BA7E1A-46A4-6386-B5A5-7B2F81AF50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Date Placeholder 3">
            <a:extLst>
              <a:ext uri="{FF2B5EF4-FFF2-40B4-BE49-F238E27FC236}">
                <a16:creationId xmlns:a16="http://schemas.microsoft.com/office/drawing/2014/main" id="{5C67843F-FAAB-9691-085F-2168E48D369A}"/>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F2853797-A6CF-6A70-F13A-147899385AAC}"/>
              </a:ext>
            </a:extLst>
          </p:cNvPr>
          <p:cNvSpPr>
            <a:spLocks noGrp="1"/>
          </p:cNvSpPr>
          <p:nvPr>
            <p:ph type="ftr" sz="quarter" idx="11"/>
          </p:nvPr>
        </p:nvSpPr>
        <p:spPr/>
        <p:txBody>
          <a:bodyPr/>
          <a:lstStyle/>
          <a:p>
            <a:endParaRPr lang="es-PR"/>
          </a:p>
        </p:txBody>
      </p:sp>
      <p:sp>
        <p:nvSpPr>
          <p:cNvPr id="6" name="Slide Number Placeholder 5">
            <a:extLst>
              <a:ext uri="{FF2B5EF4-FFF2-40B4-BE49-F238E27FC236}">
                <a16:creationId xmlns:a16="http://schemas.microsoft.com/office/drawing/2014/main" id="{37D82A56-4D3F-9982-D89C-03E4CC8E4DDD}"/>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415549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4136-EDB4-F313-E2C8-71DB05B2581D}"/>
              </a:ext>
            </a:extLst>
          </p:cNvPr>
          <p:cNvSpPr>
            <a:spLocks noGrp="1"/>
          </p:cNvSpPr>
          <p:nvPr>
            <p:ph type="title"/>
          </p:nvPr>
        </p:nvSpPr>
        <p:spPr/>
        <p:txBody>
          <a:bodyPr/>
          <a:lstStyle/>
          <a:p>
            <a:r>
              <a:rPr lang="en-US"/>
              <a:t>Click to edit Master title style</a:t>
            </a:r>
            <a:endParaRPr lang="es-PR"/>
          </a:p>
        </p:txBody>
      </p:sp>
      <p:sp>
        <p:nvSpPr>
          <p:cNvPr id="3" name="Content Placeholder 2">
            <a:extLst>
              <a:ext uri="{FF2B5EF4-FFF2-40B4-BE49-F238E27FC236}">
                <a16:creationId xmlns:a16="http://schemas.microsoft.com/office/drawing/2014/main" id="{34963342-8D5D-6FFA-AE18-831A4BD4F2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Date Placeholder 3">
            <a:extLst>
              <a:ext uri="{FF2B5EF4-FFF2-40B4-BE49-F238E27FC236}">
                <a16:creationId xmlns:a16="http://schemas.microsoft.com/office/drawing/2014/main" id="{6BCF4520-709E-83AA-934B-6C3BFC9BB1A0}"/>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B922F036-4211-0F77-C4F4-F50E9E29A472}"/>
              </a:ext>
            </a:extLst>
          </p:cNvPr>
          <p:cNvSpPr>
            <a:spLocks noGrp="1"/>
          </p:cNvSpPr>
          <p:nvPr>
            <p:ph type="ftr" sz="quarter" idx="11"/>
          </p:nvPr>
        </p:nvSpPr>
        <p:spPr/>
        <p:txBody>
          <a:bodyPr/>
          <a:lstStyle/>
          <a:p>
            <a:endParaRPr lang="es-PR"/>
          </a:p>
        </p:txBody>
      </p:sp>
      <p:sp>
        <p:nvSpPr>
          <p:cNvPr id="6" name="Slide Number Placeholder 5">
            <a:extLst>
              <a:ext uri="{FF2B5EF4-FFF2-40B4-BE49-F238E27FC236}">
                <a16:creationId xmlns:a16="http://schemas.microsoft.com/office/drawing/2014/main" id="{F53547CF-DCC9-5939-A62A-27D24C863447}"/>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150883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877E-9B9F-0AEB-517F-0BADCF49F5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PR"/>
          </a:p>
        </p:txBody>
      </p:sp>
      <p:sp>
        <p:nvSpPr>
          <p:cNvPr id="3" name="Text Placeholder 2">
            <a:extLst>
              <a:ext uri="{FF2B5EF4-FFF2-40B4-BE49-F238E27FC236}">
                <a16:creationId xmlns:a16="http://schemas.microsoft.com/office/drawing/2014/main" id="{4D5445A1-3CDC-BD15-030E-FB3586C2EA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64411-4B39-9EC3-A69F-9C358961F48C}"/>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663CBC39-1F6C-9F2B-2898-9B51E45FA276}"/>
              </a:ext>
            </a:extLst>
          </p:cNvPr>
          <p:cNvSpPr>
            <a:spLocks noGrp="1"/>
          </p:cNvSpPr>
          <p:nvPr>
            <p:ph type="ftr" sz="quarter" idx="11"/>
          </p:nvPr>
        </p:nvSpPr>
        <p:spPr/>
        <p:txBody>
          <a:bodyPr/>
          <a:lstStyle/>
          <a:p>
            <a:endParaRPr lang="es-PR"/>
          </a:p>
        </p:txBody>
      </p:sp>
      <p:sp>
        <p:nvSpPr>
          <p:cNvPr id="6" name="Slide Number Placeholder 5">
            <a:extLst>
              <a:ext uri="{FF2B5EF4-FFF2-40B4-BE49-F238E27FC236}">
                <a16:creationId xmlns:a16="http://schemas.microsoft.com/office/drawing/2014/main" id="{2D747A92-1936-8489-733B-8AFBCC42F626}"/>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26293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F6FF-CED8-98D0-2AF9-12568B984C8E}"/>
              </a:ext>
            </a:extLst>
          </p:cNvPr>
          <p:cNvSpPr>
            <a:spLocks noGrp="1"/>
          </p:cNvSpPr>
          <p:nvPr>
            <p:ph type="title"/>
          </p:nvPr>
        </p:nvSpPr>
        <p:spPr/>
        <p:txBody>
          <a:bodyPr/>
          <a:lstStyle/>
          <a:p>
            <a:r>
              <a:rPr lang="en-US"/>
              <a:t>Click to edit Master title style</a:t>
            </a:r>
            <a:endParaRPr lang="es-PR"/>
          </a:p>
        </p:txBody>
      </p:sp>
      <p:sp>
        <p:nvSpPr>
          <p:cNvPr id="3" name="Content Placeholder 2">
            <a:extLst>
              <a:ext uri="{FF2B5EF4-FFF2-40B4-BE49-F238E27FC236}">
                <a16:creationId xmlns:a16="http://schemas.microsoft.com/office/drawing/2014/main" id="{9EDC9FFE-24FF-0C9F-387E-3E9A34931D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Content Placeholder 3">
            <a:extLst>
              <a:ext uri="{FF2B5EF4-FFF2-40B4-BE49-F238E27FC236}">
                <a16:creationId xmlns:a16="http://schemas.microsoft.com/office/drawing/2014/main" id="{D1ADD95B-A3CE-5232-8B58-9845463916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5" name="Date Placeholder 4">
            <a:extLst>
              <a:ext uri="{FF2B5EF4-FFF2-40B4-BE49-F238E27FC236}">
                <a16:creationId xmlns:a16="http://schemas.microsoft.com/office/drawing/2014/main" id="{91B31C2B-1D13-2B61-E335-50EF1CF6919F}"/>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6" name="Footer Placeholder 5">
            <a:extLst>
              <a:ext uri="{FF2B5EF4-FFF2-40B4-BE49-F238E27FC236}">
                <a16:creationId xmlns:a16="http://schemas.microsoft.com/office/drawing/2014/main" id="{7D6DE15D-3338-2CBB-7539-2E24E3FBC108}"/>
              </a:ext>
            </a:extLst>
          </p:cNvPr>
          <p:cNvSpPr>
            <a:spLocks noGrp="1"/>
          </p:cNvSpPr>
          <p:nvPr>
            <p:ph type="ftr" sz="quarter" idx="11"/>
          </p:nvPr>
        </p:nvSpPr>
        <p:spPr/>
        <p:txBody>
          <a:bodyPr/>
          <a:lstStyle/>
          <a:p>
            <a:endParaRPr lang="es-PR"/>
          </a:p>
        </p:txBody>
      </p:sp>
      <p:sp>
        <p:nvSpPr>
          <p:cNvPr id="7" name="Slide Number Placeholder 6">
            <a:extLst>
              <a:ext uri="{FF2B5EF4-FFF2-40B4-BE49-F238E27FC236}">
                <a16:creationId xmlns:a16="http://schemas.microsoft.com/office/drawing/2014/main" id="{EC9055FC-E019-0768-59C9-4341AC280E18}"/>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259357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DCE0-D3C7-8E20-752A-17BEAC1AA9BD}"/>
              </a:ext>
            </a:extLst>
          </p:cNvPr>
          <p:cNvSpPr>
            <a:spLocks noGrp="1"/>
          </p:cNvSpPr>
          <p:nvPr>
            <p:ph type="title"/>
          </p:nvPr>
        </p:nvSpPr>
        <p:spPr>
          <a:xfrm>
            <a:off x="839788" y="365125"/>
            <a:ext cx="10515600" cy="1325563"/>
          </a:xfrm>
        </p:spPr>
        <p:txBody>
          <a:bodyPr/>
          <a:lstStyle/>
          <a:p>
            <a:r>
              <a:rPr lang="en-US"/>
              <a:t>Click to edit Master title style</a:t>
            </a:r>
            <a:endParaRPr lang="es-PR"/>
          </a:p>
        </p:txBody>
      </p:sp>
      <p:sp>
        <p:nvSpPr>
          <p:cNvPr id="3" name="Text Placeholder 2">
            <a:extLst>
              <a:ext uri="{FF2B5EF4-FFF2-40B4-BE49-F238E27FC236}">
                <a16:creationId xmlns:a16="http://schemas.microsoft.com/office/drawing/2014/main" id="{92EB4225-00E2-3772-72A4-F942AD74AA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1D6C10-25F3-BE10-8655-326D311B8F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5" name="Text Placeholder 4">
            <a:extLst>
              <a:ext uri="{FF2B5EF4-FFF2-40B4-BE49-F238E27FC236}">
                <a16:creationId xmlns:a16="http://schemas.microsoft.com/office/drawing/2014/main" id="{B4117C45-D625-2FB7-D01A-D093AAD6D4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07967A-54A4-EF9E-8EEA-451968F13F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7" name="Date Placeholder 6">
            <a:extLst>
              <a:ext uri="{FF2B5EF4-FFF2-40B4-BE49-F238E27FC236}">
                <a16:creationId xmlns:a16="http://schemas.microsoft.com/office/drawing/2014/main" id="{38DE52D1-F4FA-BD6F-0630-79AA7D09D09C}"/>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8" name="Footer Placeholder 7">
            <a:extLst>
              <a:ext uri="{FF2B5EF4-FFF2-40B4-BE49-F238E27FC236}">
                <a16:creationId xmlns:a16="http://schemas.microsoft.com/office/drawing/2014/main" id="{F4BB014D-8C1A-1477-BBF8-2DF37F69932C}"/>
              </a:ext>
            </a:extLst>
          </p:cNvPr>
          <p:cNvSpPr>
            <a:spLocks noGrp="1"/>
          </p:cNvSpPr>
          <p:nvPr>
            <p:ph type="ftr" sz="quarter" idx="11"/>
          </p:nvPr>
        </p:nvSpPr>
        <p:spPr/>
        <p:txBody>
          <a:bodyPr/>
          <a:lstStyle/>
          <a:p>
            <a:endParaRPr lang="es-PR"/>
          </a:p>
        </p:txBody>
      </p:sp>
      <p:sp>
        <p:nvSpPr>
          <p:cNvPr id="9" name="Slide Number Placeholder 8">
            <a:extLst>
              <a:ext uri="{FF2B5EF4-FFF2-40B4-BE49-F238E27FC236}">
                <a16:creationId xmlns:a16="http://schemas.microsoft.com/office/drawing/2014/main" id="{8028F00D-F94A-81D7-2A5F-FACC2F3CA1C4}"/>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39005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DCFEF-9468-9B07-7612-9CAD61401CBD}"/>
              </a:ext>
            </a:extLst>
          </p:cNvPr>
          <p:cNvSpPr>
            <a:spLocks noGrp="1"/>
          </p:cNvSpPr>
          <p:nvPr>
            <p:ph type="title"/>
          </p:nvPr>
        </p:nvSpPr>
        <p:spPr/>
        <p:txBody>
          <a:bodyPr/>
          <a:lstStyle/>
          <a:p>
            <a:r>
              <a:rPr lang="en-US"/>
              <a:t>Click to edit Master title style</a:t>
            </a:r>
            <a:endParaRPr lang="es-PR"/>
          </a:p>
        </p:txBody>
      </p:sp>
      <p:sp>
        <p:nvSpPr>
          <p:cNvPr id="3" name="Date Placeholder 2">
            <a:extLst>
              <a:ext uri="{FF2B5EF4-FFF2-40B4-BE49-F238E27FC236}">
                <a16:creationId xmlns:a16="http://schemas.microsoft.com/office/drawing/2014/main" id="{D85CF24E-0948-7367-7C12-3A204786F043}"/>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4" name="Footer Placeholder 3">
            <a:extLst>
              <a:ext uri="{FF2B5EF4-FFF2-40B4-BE49-F238E27FC236}">
                <a16:creationId xmlns:a16="http://schemas.microsoft.com/office/drawing/2014/main" id="{C9A4814B-4E83-C9C2-7AEB-75E17D32F182}"/>
              </a:ext>
            </a:extLst>
          </p:cNvPr>
          <p:cNvSpPr>
            <a:spLocks noGrp="1"/>
          </p:cNvSpPr>
          <p:nvPr>
            <p:ph type="ftr" sz="quarter" idx="11"/>
          </p:nvPr>
        </p:nvSpPr>
        <p:spPr/>
        <p:txBody>
          <a:bodyPr/>
          <a:lstStyle/>
          <a:p>
            <a:endParaRPr lang="es-PR"/>
          </a:p>
        </p:txBody>
      </p:sp>
      <p:sp>
        <p:nvSpPr>
          <p:cNvPr id="5" name="Slide Number Placeholder 4">
            <a:extLst>
              <a:ext uri="{FF2B5EF4-FFF2-40B4-BE49-F238E27FC236}">
                <a16:creationId xmlns:a16="http://schemas.microsoft.com/office/drawing/2014/main" id="{52DABF1D-598A-00B4-A785-EDF7E36497D9}"/>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33892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A072F5-4BC6-5FC5-9348-86BF61FC6977}"/>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3" name="Footer Placeholder 2">
            <a:extLst>
              <a:ext uri="{FF2B5EF4-FFF2-40B4-BE49-F238E27FC236}">
                <a16:creationId xmlns:a16="http://schemas.microsoft.com/office/drawing/2014/main" id="{129798C2-4EB7-53FC-34DA-D18CFDB8702B}"/>
              </a:ext>
            </a:extLst>
          </p:cNvPr>
          <p:cNvSpPr>
            <a:spLocks noGrp="1"/>
          </p:cNvSpPr>
          <p:nvPr>
            <p:ph type="ftr" sz="quarter" idx="11"/>
          </p:nvPr>
        </p:nvSpPr>
        <p:spPr/>
        <p:txBody>
          <a:bodyPr/>
          <a:lstStyle/>
          <a:p>
            <a:endParaRPr lang="es-PR"/>
          </a:p>
        </p:txBody>
      </p:sp>
      <p:sp>
        <p:nvSpPr>
          <p:cNvPr id="4" name="Slide Number Placeholder 3">
            <a:extLst>
              <a:ext uri="{FF2B5EF4-FFF2-40B4-BE49-F238E27FC236}">
                <a16:creationId xmlns:a16="http://schemas.microsoft.com/office/drawing/2014/main" id="{C2410B56-87A2-1803-190E-2315A2A6BA24}"/>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258735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25E7-41BC-898D-E8B5-69133361E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PR"/>
          </a:p>
        </p:txBody>
      </p:sp>
      <p:sp>
        <p:nvSpPr>
          <p:cNvPr id="3" name="Content Placeholder 2">
            <a:extLst>
              <a:ext uri="{FF2B5EF4-FFF2-40B4-BE49-F238E27FC236}">
                <a16:creationId xmlns:a16="http://schemas.microsoft.com/office/drawing/2014/main" id="{7EFC8AF4-FFC6-5EB1-7539-1EB35C73F1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Text Placeholder 3">
            <a:extLst>
              <a:ext uri="{FF2B5EF4-FFF2-40B4-BE49-F238E27FC236}">
                <a16:creationId xmlns:a16="http://schemas.microsoft.com/office/drawing/2014/main" id="{70BB03EE-99DE-5AD9-10BE-4ACB93A11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9DC8CB-4B91-B8F6-7558-5802F61A8AC6}"/>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6" name="Footer Placeholder 5">
            <a:extLst>
              <a:ext uri="{FF2B5EF4-FFF2-40B4-BE49-F238E27FC236}">
                <a16:creationId xmlns:a16="http://schemas.microsoft.com/office/drawing/2014/main" id="{950E9C6B-B036-A7B3-10CF-4E50D82E6119}"/>
              </a:ext>
            </a:extLst>
          </p:cNvPr>
          <p:cNvSpPr>
            <a:spLocks noGrp="1"/>
          </p:cNvSpPr>
          <p:nvPr>
            <p:ph type="ftr" sz="quarter" idx="11"/>
          </p:nvPr>
        </p:nvSpPr>
        <p:spPr/>
        <p:txBody>
          <a:bodyPr/>
          <a:lstStyle/>
          <a:p>
            <a:endParaRPr lang="es-PR"/>
          </a:p>
        </p:txBody>
      </p:sp>
      <p:sp>
        <p:nvSpPr>
          <p:cNvPr id="7" name="Slide Number Placeholder 6">
            <a:extLst>
              <a:ext uri="{FF2B5EF4-FFF2-40B4-BE49-F238E27FC236}">
                <a16:creationId xmlns:a16="http://schemas.microsoft.com/office/drawing/2014/main" id="{534F006B-7786-0D42-B488-48A295B6CAB1}"/>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82347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75AD4-85E9-EF51-6298-4459B24400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PR"/>
          </a:p>
        </p:txBody>
      </p:sp>
      <p:sp>
        <p:nvSpPr>
          <p:cNvPr id="3" name="Picture Placeholder 2">
            <a:extLst>
              <a:ext uri="{FF2B5EF4-FFF2-40B4-BE49-F238E27FC236}">
                <a16:creationId xmlns:a16="http://schemas.microsoft.com/office/drawing/2014/main" id="{57F65C18-7F3B-6442-4493-689ED5DFC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R"/>
          </a:p>
        </p:txBody>
      </p:sp>
      <p:sp>
        <p:nvSpPr>
          <p:cNvPr id="4" name="Text Placeholder 3">
            <a:extLst>
              <a:ext uri="{FF2B5EF4-FFF2-40B4-BE49-F238E27FC236}">
                <a16:creationId xmlns:a16="http://schemas.microsoft.com/office/drawing/2014/main" id="{ACB4A21C-E07A-4DE8-B2E5-30FFF95DD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B8D59-C9B6-AC19-DB0A-EEBF87CB0592}"/>
              </a:ext>
            </a:extLst>
          </p:cNvPr>
          <p:cNvSpPr>
            <a:spLocks noGrp="1"/>
          </p:cNvSpPr>
          <p:nvPr>
            <p:ph type="dt" sz="half" idx="10"/>
          </p:nvPr>
        </p:nvSpPr>
        <p:spPr/>
        <p:txBody>
          <a:bodyPr/>
          <a:lstStyle/>
          <a:p>
            <a:fld id="{890F0521-0F5E-4171-A597-84FBC4E63E17}" type="datetimeFigureOut">
              <a:rPr lang="es-PR" smtClean="0"/>
              <a:t>06/04/2024</a:t>
            </a:fld>
            <a:endParaRPr lang="es-PR"/>
          </a:p>
        </p:txBody>
      </p:sp>
      <p:sp>
        <p:nvSpPr>
          <p:cNvPr id="6" name="Footer Placeholder 5">
            <a:extLst>
              <a:ext uri="{FF2B5EF4-FFF2-40B4-BE49-F238E27FC236}">
                <a16:creationId xmlns:a16="http://schemas.microsoft.com/office/drawing/2014/main" id="{84256677-B3A4-E525-CFBA-7EE74C5F42DD}"/>
              </a:ext>
            </a:extLst>
          </p:cNvPr>
          <p:cNvSpPr>
            <a:spLocks noGrp="1"/>
          </p:cNvSpPr>
          <p:nvPr>
            <p:ph type="ftr" sz="quarter" idx="11"/>
          </p:nvPr>
        </p:nvSpPr>
        <p:spPr/>
        <p:txBody>
          <a:bodyPr/>
          <a:lstStyle/>
          <a:p>
            <a:endParaRPr lang="es-PR"/>
          </a:p>
        </p:txBody>
      </p:sp>
      <p:sp>
        <p:nvSpPr>
          <p:cNvPr id="7" name="Slide Number Placeholder 6">
            <a:extLst>
              <a:ext uri="{FF2B5EF4-FFF2-40B4-BE49-F238E27FC236}">
                <a16:creationId xmlns:a16="http://schemas.microsoft.com/office/drawing/2014/main" id="{9AF376A5-EFA4-6DC3-C1FB-E977E8F111BC}"/>
              </a:ext>
            </a:extLst>
          </p:cNvPr>
          <p:cNvSpPr>
            <a:spLocks noGrp="1"/>
          </p:cNvSpPr>
          <p:nvPr>
            <p:ph type="sldNum" sz="quarter" idx="12"/>
          </p:nvPr>
        </p:nvSpPr>
        <p:spPr/>
        <p:txBody>
          <a:bodyPr/>
          <a:lstStyle/>
          <a:p>
            <a:fld id="{0CC10B87-8F52-4267-91F1-7DC2EB388098}" type="slidenum">
              <a:rPr lang="es-PR" smtClean="0"/>
              <a:t>‹#›</a:t>
            </a:fld>
            <a:endParaRPr lang="es-PR"/>
          </a:p>
        </p:txBody>
      </p:sp>
    </p:spTree>
    <p:extLst>
      <p:ext uri="{BB962C8B-B14F-4D97-AF65-F5344CB8AC3E}">
        <p14:creationId xmlns:p14="http://schemas.microsoft.com/office/powerpoint/2010/main" val="234172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33A1DD-57EF-8973-F07A-BE32D905BE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PR"/>
          </a:p>
        </p:txBody>
      </p:sp>
      <p:sp>
        <p:nvSpPr>
          <p:cNvPr id="3" name="Text Placeholder 2">
            <a:extLst>
              <a:ext uri="{FF2B5EF4-FFF2-40B4-BE49-F238E27FC236}">
                <a16:creationId xmlns:a16="http://schemas.microsoft.com/office/drawing/2014/main" id="{2AD20A5D-DB36-63AF-76E0-C2EAA1061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R"/>
          </a:p>
        </p:txBody>
      </p:sp>
      <p:sp>
        <p:nvSpPr>
          <p:cNvPr id="4" name="Date Placeholder 3">
            <a:extLst>
              <a:ext uri="{FF2B5EF4-FFF2-40B4-BE49-F238E27FC236}">
                <a16:creationId xmlns:a16="http://schemas.microsoft.com/office/drawing/2014/main" id="{81ECEF47-58E3-FD93-1C83-194649940E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90F0521-0F5E-4171-A597-84FBC4E63E17}" type="datetimeFigureOut">
              <a:rPr lang="es-PR" smtClean="0"/>
              <a:t>06/04/2024</a:t>
            </a:fld>
            <a:endParaRPr lang="es-PR"/>
          </a:p>
        </p:txBody>
      </p:sp>
      <p:sp>
        <p:nvSpPr>
          <p:cNvPr id="5" name="Footer Placeholder 4">
            <a:extLst>
              <a:ext uri="{FF2B5EF4-FFF2-40B4-BE49-F238E27FC236}">
                <a16:creationId xmlns:a16="http://schemas.microsoft.com/office/drawing/2014/main" id="{91687D0E-377B-CE54-F87D-C09CFB15F5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R"/>
          </a:p>
        </p:txBody>
      </p:sp>
      <p:sp>
        <p:nvSpPr>
          <p:cNvPr id="6" name="Slide Number Placeholder 5">
            <a:extLst>
              <a:ext uri="{FF2B5EF4-FFF2-40B4-BE49-F238E27FC236}">
                <a16:creationId xmlns:a16="http://schemas.microsoft.com/office/drawing/2014/main" id="{4A87FBE4-479A-30AD-AD93-1B11A9BC8F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C10B87-8F52-4267-91F1-7DC2EB388098}" type="slidenum">
              <a:rPr lang="es-PR" smtClean="0"/>
              <a:t>‹#›</a:t>
            </a:fld>
            <a:endParaRPr lang="es-PR"/>
          </a:p>
        </p:txBody>
      </p:sp>
    </p:spTree>
    <p:extLst>
      <p:ext uri="{BB962C8B-B14F-4D97-AF65-F5344CB8AC3E}">
        <p14:creationId xmlns:p14="http://schemas.microsoft.com/office/powerpoint/2010/main" val="144169270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3" name="Freeform: Shape 12">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2A379B6-AFE9-49A3-AF28-688D30CACFB9}"/>
              </a:ext>
            </a:extLst>
          </p:cNvPr>
          <p:cNvSpPr txBox="1"/>
          <p:nvPr/>
        </p:nvSpPr>
        <p:spPr>
          <a:xfrm>
            <a:off x="1871373" y="502921"/>
            <a:ext cx="8446107" cy="5619487"/>
          </a:xfrm>
          <a:prstGeom prst="rect">
            <a:avLst/>
          </a:prstGeom>
          <a:noFill/>
        </p:spPr>
        <p:txBody>
          <a:bodyPr wrap="square" numCol="2">
            <a:spAutoFit/>
          </a:bodyPr>
          <a:lstStyle/>
          <a:p>
            <a:pPr algn="ctr" defTabSz="548640">
              <a:spcAft>
                <a:spcPts val="450"/>
              </a:spcAft>
            </a:pPr>
            <a:r>
              <a:rPr lang="es-PR" sz="1600" b="1" i="1" kern="1400" dirty="0">
                <a:ln w="12700" cmpd="sng">
                  <a:solidFill>
                    <a:srgbClr val="002060"/>
                  </a:solidFill>
                  <a:prstDash val="solid"/>
                </a:ln>
                <a:solidFill>
                  <a:srgbClr val="002060"/>
                </a:solidFill>
                <a:latin typeface="+mn-lt"/>
                <a:ea typeface="+mn-ea"/>
                <a:cs typeface="Times New Roman" panose="02020603050405020304" pitchFamily="18" charset="0"/>
              </a:rPr>
              <a:t>CONOZCA SUS DERECHOS  </a:t>
            </a:r>
            <a:endParaRPr lang="es-PR" sz="1600" b="1" kern="1200" dirty="0">
              <a:ln w="12700" cmpd="sng">
                <a:solidFill>
                  <a:srgbClr val="002060"/>
                </a:solidFill>
                <a:prstDash val="solid"/>
              </a:ln>
              <a:solidFill>
                <a:srgbClr val="002060"/>
              </a:solidFill>
              <a:latin typeface="+mn-lt"/>
              <a:ea typeface="Arial Unicode MS"/>
              <a:cs typeface="+mn-cs"/>
            </a:endParaRPr>
          </a:p>
          <a:p>
            <a:pPr marL="205740" indent="-205740" algn="just" defTabSz="548640">
              <a:spcAft>
                <a:spcPts val="450"/>
              </a:spcAft>
              <a:buFont typeface="Symbol" panose="05050102010706020507" pitchFamily="18" charset="2"/>
              <a:buChar char=""/>
            </a:pPr>
            <a:r>
              <a:rPr lang="es-PR" sz="1400" kern="1200" dirty="0">
                <a:solidFill>
                  <a:srgbClr val="000000"/>
                </a:solidFill>
                <a:uFill>
                  <a:solidFill>
                    <a:srgbClr val="000000"/>
                  </a:solidFill>
                </a:uFill>
                <a:latin typeface="+mn-lt"/>
                <a:ea typeface="+mn-ea"/>
                <a:cs typeface="Times New Roman" panose="02020603050405020304" pitchFamily="18" charset="0"/>
              </a:rPr>
              <a:t>El Municipio de </a:t>
            </a:r>
            <a:r>
              <a:rPr lang="es-PR" sz="1400" kern="1200" dirty="0">
                <a:solidFill>
                  <a:schemeClr val="tx1"/>
                </a:solidFill>
                <a:latin typeface="+mn-lt"/>
                <a:ea typeface="Arial Unicode MS"/>
                <a:cs typeface="Times New Roman" panose="02020603050405020304" pitchFamily="18" charset="0"/>
              </a:rPr>
              <a:t>Cabo Rojo </a:t>
            </a:r>
            <a:r>
              <a:rPr lang="es-PR" sz="1400" kern="1200" dirty="0">
                <a:solidFill>
                  <a:srgbClr val="000000"/>
                </a:solidFill>
                <a:uFill>
                  <a:solidFill>
                    <a:srgbClr val="000000"/>
                  </a:solidFill>
                </a:uFill>
                <a:latin typeface="+mn-lt"/>
                <a:ea typeface="+mn-ea"/>
                <a:cs typeface="Times New Roman" panose="02020603050405020304" pitchFamily="18" charset="0"/>
              </a:rPr>
              <a:t>opera sus programas y servicios sin consideración de raza, color u origen nacional acorde con el Titulo VI de la Ley de Derechos Civiles. Cualquier persona que entienda que ha sido sujeto a discriminación bajo los parámetros del Título VI puede radicar una querella escrita en la Departamento de Programas Federales del Municipio de</a:t>
            </a:r>
            <a:r>
              <a:rPr lang="es-PR" sz="1400" kern="1200" dirty="0">
                <a:solidFill>
                  <a:schemeClr val="tx1"/>
                </a:solidFill>
                <a:latin typeface="+mn-lt"/>
                <a:ea typeface="Arial Unicode MS"/>
                <a:cs typeface="Times New Roman" panose="02020603050405020304" pitchFamily="18" charset="0"/>
              </a:rPr>
              <a:t> Cabo Rojo</a:t>
            </a:r>
            <a:r>
              <a:rPr lang="es-PR" sz="1400" kern="1200" dirty="0">
                <a:solidFill>
                  <a:srgbClr val="000000"/>
                </a:solidFill>
                <a:uFill>
                  <a:solidFill>
                    <a:srgbClr val="000000"/>
                  </a:solidFill>
                </a:uFill>
                <a:latin typeface="+mn-lt"/>
                <a:ea typeface="+mn-ea"/>
                <a:cs typeface="Times New Roman" panose="02020603050405020304" pitchFamily="18" charset="0"/>
              </a:rPr>
              <a:t>. </a:t>
            </a:r>
          </a:p>
          <a:p>
            <a:pPr marL="205740" indent="-205740" algn="just" defTabSz="548640">
              <a:spcAft>
                <a:spcPts val="450"/>
              </a:spcAft>
              <a:buFont typeface="Symbol" panose="05050102010706020507" pitchFamily="18" charset="2"/>
              <a:buChar char=""/>
            </a:pPr>
            <a:r>
              <a:rPr lang="es-PR" sz="1400" kern="1200" dirty="0">
                <a:solidFill>
                  <a:srgbClr val="000000"/>
                </a:solidFill>
                <a:uFill>
                  <a:solidFill>
                    <a:srgbClr val="000000"/>
                  </a:solidFill>
                </a:uFill>
                <a:latin typeface="+mn-lt"/>
                <a:ea typeface="+mn-ea"/>
                <a:cs typeface="Times New Roman" panose="02020603050405020304" pitchFamily="18" charset="0"/>
              </a:rPr>
              <a:t>Para más información sobre el programa de Titulo VI y los procedimientos para radicar una querella puede comunicarse al </a:t>
            </a:r>
            <a:r>
              <a:rPr lang="es-PR" sz="1400" kern="1200" dirty="0">
                <a:solidFill>
                  <a:srgbClr val="000000"/>
                </a:solidFill>
                <a:latin typeface="+mn-lt"/>
                <a:ea typeface="+mn-ea"/>
                <a:cs typeface="Times New Roman" panose="02020603050405020304" pitchFamily="18" charset="0"/>
              </a:rPr>
              <a:t>787-851-1025 </a:t>
            </a:r>
            <a:r>
              <a:rPr lang="es-PR" sz="1400" kern="1200" dirty="0">
                <a:solidFill>
                  <a:srgbClr val="000000"/>
                </a:solidFill>
                <a:uFill>
                  <a:solidFill>
                    <a:srgbClr val="000000"/>
                  </a:solidFill>
                </a:uFill>
                <a:latin typeface="+mn-lt"/>
                <a:ea typeface="+mn-ea"/>
                <a:cs typeface="Times New Roman" panose="02020603050405020304" pitchFamily="18" charset="0"/>
              </a:rPr>
              <a:t>o visitar la Oficina de Programas Federales. Para más información visítanos en https://ciudadcaborojo.com/</a:t>
            </a:r>
          </a:p>
          <a:p>
            <a:pPr marL="205740" indent="-205740" algn="just" defTabSz="548640">
              <a:spcAft>
                <a:spcPts val="450"/>
              </a:spcAft>
              <a:buFont typeface="Symbol" panose="05050102010706020507" pitchFamily="18" charset="2"/>
              <a:buChar char=""/>
            </a:pPr>
            <a:r>
              <a:rPr lang="es-PR" sz="1400" kern="1200" dirty="0">
                <a:solidFill>
                  <a:srgbClr val="000000"/>
                </a:solidFill>
                <a:uFill>
                  <a:solidFill>
                    <a:srgbClr val="000000"/>
                  </a:solidFill>
                </a:uFill>
                <a:latin typeface="+mn-lt"/>
                <a:ea typeface="+mn-ea"/>
                <a:cs typeface="Times New Roman" panose="02020603050405020304" pitchFamily="18" charset="0"/>
              </a:rPr>
              <a:t>Puede radicar una querella directamente con la Administración Federal de Tránsito por medio de una querella con la Oficina de Derechos Civiles, dirigida Att: T</a:t>
            </a:r>
            <a:r>
              <a:rPr lang="en-US" sz="1400" kern="1200" dirty="0" err="1">
                <a:solidFill>
                  <a:srgbClr val="000000"/>
                </a:solidFill>
                <a:uFill>
                  <a:solidFill>
                    <a:srgbClr val="000000"/>
                  </a:solidFill>
                </a:uFill>
                <a:latin typeface="+mn-lt"/>
                <a:ea typeface="+mn-ea"/>
                <a:cs typeface="Times New Roman" panose="02020603050405020304" pitchFamily="18" charset="0"/>
              </a:rPr>
              <a:t>itle</a:t>
            </a:r>
            <a:r>
              <a:rPr lang="en-US" sz="1400" kern="1200" dirty="0">
                <a:solidFill>
                  <a:srgbClr val="000000"/>
                </a:solidFill>
                <a:uFill>
                  <a:solidFill>
                    <a:srgbClr val="000000"/>
                  </a:solidFill>
                </a:uFill>
                <a:latin typeface="+mn-lt"/>
                <a:ea typeface="+mn-ea"/>
                <a:cs typeface="Times New Roman" panose="02020603050405020304" pitchFamily="18" charset="0"/>
              </a:rPr>
              <a:t> VI Program Coordinator, East Building, 5th Floor-TCR, 1200 New Jersey Ave., SE, Washington, DC 20590 </a:t>
            </a:r>
          </a:p>
          <a:p>
            <a:pPr marL="205740" indent="-205740" algn="just" defTabSz="548640">
              <a:spcAft>
                <a:spcPts val="450"/>
              </a:spcAft>
              <a:buFont typeface="Symbol" panose="05050102010706020507" pitchFamily="18" charset="2"/>
              <a:buChar char=""/>
            </a:pPr>
            <a:r>
              <a:rPr lang="es-PR" sz="1400" kern="1200" dirty="0">
                <a:solidFill>
                  <a:srgbClr val="000000"/>
                </a:solidFill>
                <a:uFill>
                  <a:solidFill>
                    <a:srgbClr val="000000"/>
                  </a:solidFill>
                </a:uFill>
                <a:latin typeface="+mn-lt"/>
                <a:ea typeface="+mn-ea"/>
                <a:cs typeface="Times New Roman" panose="02020603050405020304" pitchFamily="18" charset="0"/>
              </a:rPr>
              <a:t>Si requiere información en otro idioma favor comunicarse al </a:t>
            </a:r>
            <a:r>
              <a:rPr lang="es-PR" sz="1400" kern="1200" dirty="0">
                <a:solidFill>
                  <a:srgbClr val="000000"/>
                </a:solidFill>
                <a:latin typeface="+mn-lt"/>
                <a:ea typeface="+mn-ea"/>
                <a:cs typeface="Times New Roman" panose="02020603050405020304" pitchFamily="18" charset="0"/>
              </a:rPr>
              <a:t>787-851-1025</a:t>
            </a:r>
            <a:r>
              <a:rPr lang="es-PR" sz="1400" kern="1200" dirty="0">
                <a:solidFill>
                  <a:srgbClr val="000000"/>
                </a:solidFill>
                <a:uFill>
                  <a:solidFill>
                    <a:srgbClr val="000000"/>
                  </a:solidFill>
                </a:uFill>
                <a:latin typeface="+mn-lt"/>
                <a:ea typeface="+mn-ea"/>
                <a:cs typeface="Times New Roman" panose="02020603050405020304" pitchFamily="18" charset="0"/>
              </a:rPr>
              <a:t>. </a:t>
            </a:r>
          </a:p>
          <a:p>
            <a:pPr marL="274320" algn="just" defTabSz="548640">
              <a:spcAft>
                <a:spcPts val="450"/>
              </a:spcAft>
            </a:pPr>
            <a:r>
              <a:rPr lang="es-PR" sz="1080" kern="1200" dirty="0">
                <a:solidFill>
                  <a:srgbClr val="000000"/>
                </a:solidFill>
                <a:uFill>
                  <a:solidFill>
                    <a:srgbClr val="000000"/>
                  </a:solidFill>
                </a:uFill>
                <a:latin typeface="Trebuchet MS" panose="020B0603020202020204" pitchFamily="34" charset="0"/>
                <a:ea typeface="Arial Unicode MS"/>
                <a:cs typeface="Arial Unicode MS"/>
              </a:rPr>
              <a:t> </a:t>
            </a:r>
            <a:endParaRPr lang="es-PR" sz="1200" b="1" i="1" kern="1400" dirty="0">
              <a:ln w="12700" cmpd="sng">
                <a:solidFill>
                  <a:schemeClr val="accent4"/>
                </a:solidFill>
                <a:prstDash val="solid"/>
              </a:ln>
              <a:solidFill>
                <a:srgbClr val="006400"/>
              </a:solidFill>
              <a:latin typeface="+mn-lt"/>
              <a:ea typeface="+mn-ea"/>
              <a:cs typeface="Times New Roman" panose="02020603050405020304" pitchFamily="18" charset="0"/>
            </a:endParaRPr>
          </a:p>
          <a:p>
            <a:pPr marL="274320" algn="ctr" defTabSz="548640">
              <a:spcAft>
                <a:spcPts val="450"/>
              </a:spcAft>
            </a:pPr>
            <a:r>
              <a:rPr lang="es-PR" sz="1600" b="1" i="1" kern="1400" dirty="0">
                <a:ln w="12700" cmpd="sng">
                  <a:solidFill>
                    <a:srgbClr val="002060"/>
                  </a:solidFill>
                  <a:prstDash val="solid"/>
                </a:ln>
                <a:solidFill>
                  <a:srgbClr val="002060"/>
                </a:solidFill>
                <a:latin typeface="+mn-lt"/>
                <a:ea typeface="+mn-ea"/>
                <a:cs typeface="Times New Roman" panose="02020603050405020304" pitchFamily="18" charset="0"/>
              </a:rPr>
              <a:t>KNOW YOUR RIGHTS</a:t>
            </a:r>
            <a:endParaRPr lang="es-PR" sz="1600" b="1" kern="1200" dirty="0">
              <a:ln w="12700" cmpd="sng">
                <a:solidFill>
                  <a:srgbClr val="002060"/>
                </a:solidFill>
                <a:prstDash val="solid"/>
              </a:ln>
              <a:solidFill>
                <a:srgbClr val="002060"/>
              </a:solidFill>
              <a:latin typeface="+mn-lt"/>
              <a:ea typeface="Arial Unicode MS"/>
              <a:cs typeface="+mn-cs"/>
            </a:endParaRPr>
          </a:p>
          <a:p>
            <a:pPr marL="481965" indent="-205740" algn="just" defTabSz="548640">
              <a:spcAft>
                <a:spcPts val="450"/>
              </a:spcAft>
              <a:buFont typeface="Symbol" panose="05050102010706020507" pitchFamily="18" charset="2"/>
              <a:buChar char=""/>
            </a:pPr>
            <a:r>
              <a:rPr lang="en-US" sz="1400" kern="1200" dirty="0">
                <a:solidFill>
                  <a:srgbClr val="000000"/>
                </a:solidFill>
                <a:uFill>
                  <a:solidFill>
                    <a:srgbClr val="000000"/>
                  </a:solidFill>
                </a:uFill>
                <a:latin typeface="+mn-lt"/>
                <a:ea typeface="+mn-ea"/>
                <a:cs typeface="Times New Roman" panose="02020603050405020304" pitchFamily="18" charset="0"/>
              </a:rPr>
              <a:t>The Municipality of </a:t>
            </a:r>
            <a:r>
              <a:rPr lang="en-US" sz="1400" kern="1200" dirty="0">
                <a:solidFill>
                  <a:schemeClr val="tx1"/>
                </a:solidFill>
                <a:latin typeface="+mn-lt"/>
                <a:ea typeface="Arial Unicode MS"/>
                <a:cs typeface="Times New Roman" panose="02020603050405020304" pitchFamily="18" charset="0"/>
              </a:rPr>
              <a:t>Cabo Rojo </a:t>
            </a:r>
            <a:r>
              <a:rPr lang="en-US" sz="1400" kern="1200" dirty="0">
                <a:solidFill>
                  <a:srgbClr val="000000"/>
                </a:solidFill>
                <a:uFill>
                  <a:solidFill>
                    <a:srgbClr val="000000"/>
                  </a:solidFill>
                </a:uFill>
                <a:latin typeface="+mn-lt"/>
                <a:ea typeface="+mn-ea"/>
                <a:cs typeface="Times New Roman" panose="02020603050405020304" pitchFamily="18" charset="0"/>
              </a:rPr>
              <a:t>operates its programs and services without regard to race, color, and national origin in accordance with Title VI of the Civil Rights Act. Any person who believes she or he has been aggrieved by any unlawful discriminatory practice under Title VI may file a complaint in writing with the Federal Programs Department in the Municipality of </a:t>
            </a:r>
            <a:r>
              <a:rPr lang="en-US" sz="1400" kern="1200" dirty="0">
                <a:solidFill>
                  <a:schemeClr val="tx1"/>
                </a:solidFill>
                <a:latin typeface="+mn-lt"/>
                <a:ea typeface="Arial Unicode MS"/>
                <a:cs typeface="Times New Roman" panose="02020603050405020304" pitchFamily="18" charset="0"/>
              </a:rPr>
              <a:t>Cabo Rojo.</a:t>
            </a:r>
            <a:endParaRPr lang="es-PR" sz="1400" kern="1200" dirty="0">
              <a:solidFill>
                <a:srgbClr val="000000"/>
              </a:solidFill>
              <a:uFill>
                <a:solidFill>
                  <a:srgbClr val="000000"/>
                </a:solidFill>
              </a:uFill>
              <a:latin typeface="+mn-lt"/>
              <a:ea typeface="+mn-ea"/>
              <a:cs typeface="Times New Roman" panose="02020603050405020304" pitchFamily="18" charset="0"/>
            </a:endParaRPr>
          </a:p>
          <a:p>
            <a:pPr marL="481965" indent="-205740" algn="just" defTabSz="548640">
              <a:spcAft>
                <a:spcPts val="450"/>
              </a:spcAft>
              <a:buFont typeface="Symbol" panose="05050102010706020507" pitchFamily="18" charset="2"/>
              <a:buChar char=""/>
            </a:pPr>
            <a:r>
              <a:rPr lang="en-US" sz="1400" kern="1200" dirty="0">
                <a:solidFill>
                  <a:srgbClr val="000000"/>
                </a:solidFill>
                <a:uFill>
                  <a:solidFill>
                    <a:srgbClr val="000000"/>
                  </a:solidFill>
                </a:uFill>
                <a:latin typeface="+mn-lt"/>
                <a:ea typeface="+mn-ea"/>
                <a:cs typeface="Times New Roman" panose="02020603050405020304" pitchFamily="18" charset="0"/>
              </a:rPr>
              <a:t>For more information on </a:t>
            </a:r>
            <a:r>
              <a:rPr lang="en-US" sz="1400" kern="1200" dirty="0">
                <a:solidFill>
                  <a:schemeClr val="tx1"/>
                </a:solidFill>
                <a:uFill>
                  <a:solidFill>
                    <a:srgbClr val="000000"/>
                  </a:solidFill>
                </a:uFill>
                <a:latin typeface="+mn-lt"/>
                <a:ea typeface="+mn-ea"/>
                <a:cs typeface="Times New Roman" panose="02020603050405020304" pitchFamily="18" charset="0"/>
              </a:rPr>
              <a:t>Cabo Rojo</a:t>
            </a:r>
            <a:r>
              <a:rPr lang="en-US" sz="1400" kern="1200" dirty="0">
                <a:solidFill>
                  <a:srgbClr val="000000"/>
                </a:solidFill>
                <a:uFill>
                  <a:solidFill>
                    <a:srgbClr val="000000"/>
                  </a:solidFill>
                </a:uFill>
                <a:latin typeface="+mn-lt"/>
                <a:ea typeface="+mn-ea"/>
                <a:cs typeface="Times New Roman" panose="02020603050405020304" pitchFamily="18" charset="0"/>
              </a:rPr>
              <a:t>’s Title VI civil rights program, and the procedures to file a complaint, contact </a:t>
            </a:r>
            <a:r>
              <a:rPr lang="es-PR" sz="1400" kern="1200" dirty="0">
                <a:solidFill>
                  <a:srgbClr val="000000"/>
                </a:solidFill>
                <a:latin typeface="+mn-lt"/>
                <a:ea typeface="+mn-ea"/>
                <a:cs typeface="Times New Roman" panose="02020603050405020304" pitchFamily="18" charset="0"/>
              </a:rPr>
              <a:t>787-851-1025 </a:t>
            </a:r>
            <a:r>
              <a:rPr lang="en-US" sz="1400" kern="1200" dirty="0">
                <a:solidFill>
                  <a:srgbClr val="000000"/>
                </a:solidFill>
                <a:uFill>
                  <a:solidFill>
                    <a:srgbClr val="000000"/>
                  </a:solidFill>
                </a:uFill>
                <a:latin typeface="+mn-lt"/>
                <a:ea typeface="+mn-ea"/>
                <a:cs typeface="Times New Roman" panose="02020603050405020304" pitchFamily="18" charset="0"/>
              </a:rPr>
              <a:t>or visit our Federal Programs Department. For more information, visit us on </a:t>
            </a:r>
            <a:r>
              <a:rPr lang="es-PR" sz="1400" kern="1200" dirty="0">
                <a:solidFill>
                  <a:srgbClr val="000000"/>
                </a:solidFill>
                <a:uFill>
                  <a:solidFill>
                    <a:srgbClr val="000000"/>
                  </a:solidFill>
                </a:uFill>
                <a:latin typeface="+mn-lt"/>
                <a:ea typeface="+mn-ea"/>
                <a:cs typeface="Times New Roman" panose="02020603050405020304" pitchFamily="18" charset="0"/>
              </a:rPr>
              <a:t>https://ciudadcaborojo.com/</a:t>
            </a:r>
          </a:p>
          <a:p>
            <a:pPr marL="481965" indent="-205740" algn="just" defTabSz="548640">
              <a:spcAft>
                <a:spcPts val="450"/>
              </a:spcAft>
              <a:buFont typeface="Symbol" panose="05050102010706020507" pitchFamily="18" charset="2"/>
              <a:buChar char=""/>
            </a:pPr>
            <a:r>
              <a:rPr lang="en-US" sz="1400" kern="1200" dirty="0">
                <a:solidFill>
                  <a:srgbClr val="000000"/>
                </a:solidFill>
                <a:uFill>
                  <a:solidFill>
                    <a:srgbClr val="000000"/>
                  </a:solidFill>
                </a:uFill>
                <a:latin typeface="+mn-lt"/>
                <a:ea typeface="+mn-ea"/>
                <a:cs typeface="Times New Roman" panose="02020603050405020304" pitchFamily="18" charset="0"/>
              </a:rPr>
              <a:t>A complainant may file a complaint directly with the Federal Transit Administration] by filing a complaint with the Office of Civil Rights, Attention: Title VI Program Coordinator, East Building, 5th Floor-TCR, 1200 New Jersey Ave., SE, Washington, DC 20590 </a:t>
            </a:r>
            <a:endParaRPr lang="es-PR" sz="1400" kern="1200" dirty="0">
              <a:solidFill>
                <a:srgbClr val="000000"/>
              </a:solidFill>
              <a:uFill>
                <a:solidFill>
                  <a:srgbClr val="000000"/>
                </a:solidFill>
              </a:uFill>
              <a:latin typeface="+mn-lt"/>
              <a:ea typeface="+mn-ea"/>
              <a:cs typeface="Times New Roman" panose="02020603050405020304" pitchFamily="18" charset="0"/>
            </a:endParaRPr>
          </a:p>
          <a:p>
            <a:pPr marL="481965" indent="-205740" algn="just" defTabSz="548640">
              <a:spcAft>
                <a:spcPts val="450"/>
              </a:spcAft>
              <a:buFont typeface="Symbol" panose="05050102010706020507" pitchFamily="18" charset="2"/>
              <a:buChar char=""/>
            </a:pPr>
            <a:r>
              <a:rPr lang="en-US" sz="1400" kern="1200" dirty="0">
                <a:solidFill>
                  <a:srgbClr val="000000"/>
                </a:solidFill>
                <a:uFill>
                  <a:solidFill>
                    <a:srgbClr val="000000"/>
                  </a:solidFill>
                </a:uFill>
                <a:latin typeface="+mn-lt"/>
                <a:ea typeface="+mn-ea"/>
                <a:cs typeface="Times New Roman" panose="02020603050405020304" pitchFamily="18" charset="0"/>
              </a:rPr>
              <a:t>If information is needed in another language, contact </a:t>
            </a:r>
            <a:r>
              <a:rPr lang="es-PR" sz="1400" kern="1200" dirty="0">
                <a:solidFill>
                  <a:srgbClr val="000000"/>
                </a:solidFill>
                <a:latin typeface="+mn-lt"/>
                <a:ea typeface="+mn-ea"/>
                <a:cs typeface="Times New Roman" panose="02020603050405020304" pitchFamily="18" charset="0"/>
              </a:rPr>
              <a:t>787-851-1025</a:t>
            </a:r>
            <a:r>
              <a:rPr lang="en-US" sz="1400" kern="1200" dirty="0">
                <a:solidFill>
                  <a:srgbClr val="000000"/>
                </a:solidFill>
                <a:uFill>
                  <a:solidFill>
                    <a:srgbClr val="000000"/>
                  </a:solidFill>
                </a:uFill>
                <a:latin typeface="+mn-lt"/>
                <a:ea typeface="+mn-ea"/>
                <a:cs typeface="Times New Roman" panose="02020603050405020304" pitchFamily="18" charset="0"/>
              </a:rPr>
              <a:t>. </a:t>
            </a:r>
            <a:endParaRPr lang="es-PR" sz="1400" dirty="0">
              <a:solidFill>
                <a:srgbClr val="000000"/>
              </a:solidFill>
              <a:effectLst/>
              <a:uFill>
                <a:solidFill>
                  <a:srgbClr val="000000"/>
                </a:solidFill>
              </a:uFill>
              <a:ea typeface="Calibri" panose="020F0502020204030204" pitchFamily="34" charset="0"/>
              <a:cs typeface="Times New Roman" panose="02020603050405020304" pitchFamily="18" charset="0"/>
            </a:endParaRPr>
          </a:p>
        </p:txBody>
      </p:sp>
      <p:pic>
        <p:nvPicPr>
          <p:cNvPr id="8" name="Picture 7" descr="A logo of a military coat of arms&#10;&#10;Description automatically generated">
            <a:extLst>
              <a:ext uri="{FF2B5EF4-FFF2-40B4-BE49-F238E27FC236}">
                <a16:creationId xmlns:a16="http://schemas.microsoft.com/office/drawing/2014/main" id="{F29550B5-BD8A-1B17-250D-C7852D9EB4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915" y="483316"/>
            <a:ext cx="1114228" cy="1114228"/>
          </a:xfrm>
          <a:prstGeom prst="rect">
            <a:avLst/>
          </a:prstGeom>
        </p:spPr>
      </p:pic>
      <p:pic>
        <p:nvPicPr>
          <p:cNvPr id="10" name="Picture 9" descr="A white rectangular sign with black text&#10;&#10;Description automatically generated">
            <a:extLst>
              <a:ext uri="{FF2B5EF4-FFF2-40B4-BE49-F238E27FC236}">
                <a16:creationId xmlns:a16="http://schemas.microsoft.com/office/drawing/2014/main" id="{9374C172-C00D-377A-6A94-271CD45DF7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2156" y="5869354"/>
            <a:ext cx="2879647" cy="799902"/>
          </a:xfrm>
          <a:prstGeom prst="rect">
            <a:avLst/>
          </a:prstGeom>
        </p:spPr>
      </p:pic>
    </p:spTree>
    <p:extLst>
      <p:ext uri="{BB962C8B-B14F-4D97-AF65-F5344CB8AC3E}">
        <p14:creationId xmlns:p14="http://schemas.microsoft.com/office/powerpoint/2010/main" val="282110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157</TotalTime>
  <Words>338</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Symbol</vt:lpstr>
      <vt:lpstr>Trebuchet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Krumhansl</dc:creator>
  <cp:lastModifiedBy>Esther Krumhansl</cp:lastModifiedBy>
  <cp:revision>6</cp:revision>
  <dcterms:created xsi:type="dcterms:W3CDTF">2020-10-26T20:49:19Z</dcterms:created>
  <dcterms:modified xsi:type="dcterms:W3CDTF">2024-06-04T16:58:20Z</dcterms:modified>
</cp:coreProperties>
</file>